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37" y="62111"/>
            <a:ext cx="18926185" cy="13591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pp Eng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 Engine</a:t>
            </a:r>
          </a:p>
        </p:txBody>
      </p:sp>
      <p:sp>
        <p:nvSpPr>
          <p:cNvPr id="242" name="App Engine Goal: Let developer focus on app code…"/>
          <p:cNvSpPr txBox="1">
            <a:spLocks noGrp="1"/>
          </p:cNvSpPr>
          <p:nvPr>
            <p:ph type="body" idx="1"/>
          </p:nvPr>
        </p:nvSpPr>
        <p:spPr>
          <a:xfrm>
            <a:off x="1206500" y="2857887"/>
            <a:ext cx="21971000" cy="9646629"/>
          </a:xfrm>
          <a:prstGeom prst="rect">
            <a:avLst/>
          </a:prstGeom>
        </p:spPr>
        <p:txBody>
          <a:bodyPr/>
          <a:lstStyle/>
          <a:p>
            <a:r>
              <a:t>App Engine Goal: Let developer focus on app code</a:t>
            </a:r>
          </a:p>
          <a:p>
            <a:r>
              <a:t>No server to manager, scale up fast, scale down to zero </a:t>
            </a:r>
          </a:p>
          <a:p>
            <a:r>
              <a:t>No patches/update</a:t>
            </a:r>
          </a:p>
          <a:p>
            <a:r>
              <a:t>Traffic splitting</a:t>
            </a:r>
          </a:p>
          <a:p>
            <a:pPr>
              <a:defRPr b="1" i="1"/>
            </a:pPr>
            <a:endParaRPr/>
          </a:p>
          <a:p>
            <a:pPr marL="0" indent="0">
              <a:buSzTx/>
              <a:buNone/>
              <a:defRPr b="1" i="1"/>
            </a:pPr>
            <a:r>
              <a:t>   Amazon Elastic Bean Stack</a:t>
            </a:r>
          </a:p>
          <a:p>
            <a:pPr marL="0" indent="0">
              <a:buSzTx/>
              <a:buNone/>
              <a:defRPr b="1" i="1"/>
            </a:pPr>
            <a:r>
              <a:t>   Azure App Service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141" y="8377960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02" y="8065109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Cloud Platform Dom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Cloud Platform Domains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79" y="2989958"/>
            <a:ext cx="22219784" cy="988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91" y="2988310"/>
            <a:ext cx="22227218" cy="989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79" y="2978686"/>
            <a:ext cx="22237042" cy="9895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35" y="2955285"/>
            <a:ext cx="22222730" cy="9889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08" y="2978686"/>
            <a:ext cx="22221784" cy="9889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53" y="2978686"/>
            <a:ext cx="22222494" cy="9889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21" y="2978686"/>
            <a:ext cx="22228358" cy="9891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746" y="2978686"/>
            <a:ext cx="22228508" cy="9892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173" y="2978686"/>
            <a:ext cx="22229654" cy="989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  <p:bldP spid="186" grpId="2" animBg="1" advAuto="0"/>
      <p:bldP spid="187" grpId="3" animBg="1" advAuto="0"/>
      <p:bldP spid="188" grpId="4" animBg="1" advAuto="0"/>
      <p:bldP spid="189" grpId="5" animBg="1" advAuto="0"/>
      <p:bldP spid="190" grpId="6" animBg="1" advAuto="0"/>
      <p:bldP spid="191" grpId="7" animBg="1" advAuto="0"/>
      <p:bldP spid="192" grpId="8" animBg="1" advAuto="0"/>
      <p:bldP spid="193" grpId="9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Infra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Infrastructure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41" y="2966765"/>
            <a:ext cx="22228118" cy="9999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Infra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Infrastructure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6" y="2992909"/>
            <a:ext cx="22230408" cy="9459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Infra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Infrastructure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4" y="2969508"/>
            <a:ext cx="22217572" cy="945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90" y="2969508"/>
            <a:ext cx="22230020" cy="9459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34" y="2969508"/>
            <a:ext cx="22258932" cy="9471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  <p:bldP spid="20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gions and Z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Regions and Zones</a:t>
            </a:r>
          </a:p>
        </p:txBody>
      </p:sp>
      <p:sp>
        <p:nvSpPr>
          <p:cNvPr id="207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             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802020"/>
            <a:ext cx="15713314" cy="9417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Network c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cable</a:t>
            </a:r>
          </a:p>
        </p:txBody>
      </p:sp>
      <p:sp>
        <p:nvSpPr>
          <p:cNvPr id="21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pPr marL="0" indent="0" defTabSz="975335">
              <a:spcBef>
                <a:spcPts val="1800"/>
              </a:spcBef>
              <a:buSzTx/>
              <a:buNone/>
              <a:defRPr sz="1920"/>
            </a:pPr>
            <a:endParaRPr/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802020"/>
            <a:ext cx="20325452" cy="9601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oup"/>
          <p:cNvGrpSpPr/>
          <p:nvPr/>
        </p:nvGrpSpPr>
        <p:grpSpPr>
          <a:xfrm>
            <a:off x="1890325" y="10119766"/>
            <a:ext cx="3881521" cy="1858827"/>
            <a:chOff x="0" y="0"/>
            <a:chExt cx="3881519" cy="1858826"/>
          </a:xfrm>
        </p:grpSpPr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20800" cy="77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447" y="0"/>
              <a:ext cx="1320801" cy="77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719" y="432306"/>
              <a:ext cx="1320801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6515"/>
              <a:ext cx="1320800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447" y="746515"/>
              <a:ext cx="1320801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9086" y="746515"/>
              <a:ext cx="1320801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719" y="1084126"/>
              <a:ext cx="1320801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796" y="1084126"/>
              <a:ext cx="1320801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243" y="1084126"/>
              <a:ext cx="1320801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omput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Compute Options</a:t>
            </a:r>
          </a:p>
        </p:txBody>
      </p:sp>
      <p:sp>
        <p:nvSpPr>
          <p:cNvPr id="225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2484271" cy="986685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</p:txBody>
      </p:sp>
      <p:sp>
        <p:nvSpPr>
          <p:cNvPr id="226" name="Cloud Functions"/>
          <p:cNvSpPr/>
          <p:nvPr/>
        </p:nvSpPr>
        <p:spPr>
          <a:xfrm>
            <a:off x="10296080" y="2990789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Functions </a:t>
            </a:r>
          </a:p>
        </p:txBody>
      </p:sp>
      <p:sp>
        <p:nvSpPr>
          <p:cNvPr id="227" name="App Engine"/>
          <p:cNvSpPr/>
          <p:nvPr/>
        </p:nvSpPr>
        <p:spPr>
          <a:xfrm>
            <a:off x="10296080" y="473246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 Engine</a:t>
            </a:r>
          </a:p>
        </p:txBody>
      </p:sp>
      <p:sp>
        <p:nvSpPr>
          <p:cNvPr id="228" name="Cloud Run"/>
          <p:cNvSpPr/>
          <p:nvPr/>
        </p:nvSpPr>
        <p:spPr>
          <a:xfrm>
            <a:off x="10296080" y="647414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Run </a:t>
            </a:r>
          </a:p>
        </p:txBody>
      </p:sp>
      <p:sp>
        <p:nvSpPr>
          <p:cNvPr id="229" name="Kubernetes Engine"/>
          <p:cNvSpPr/>
          <p:nvPr/>
        </p:nvSpPr>
        <p:spPr>
          <a:xfrm>
            <a:off x="10296080" y="8215827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Kubernetes Engine</a:t>
            </a:r>
          </a:p>
        </p:txBody>
      </p:sp>
      <p:sp>
        <p:nvSpPr>
          <p:cNvPr id="230" name="Compute Engine"/>
          <p:cNvSpPr/>
          <p:nvPr/>
        </p:nvSpPr>
        <p:spPr>
          <a:xfrm>
            <a:off x="10296080" y="9957506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Compute Engine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1" y="2810768"/>
            <a:ext cx="2872434" cy="287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0" y="6108307"/>
            <a:ext cx="2872434" cy="287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Your Code"/>
          <p:cNvSpPr txBox="1"/>
          <p:nvPr/>
        </p:nvSpPr>
        <p:spPr>
          <a:xfrm>
            <a:off x="5099649" y="4315978"/>
            <a:ext cx="28724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Code</a:t>
            </a:r>
          </a:p>
        </p:txBody>
      </p:sp>
      <p:sp>
        <p:nvSpPr>
          <p:cNvPr id="234" name="Your Containers"/>
          <p:cNvSpPr txBox="1"/>
          <p:nvPr/>
        </p:nvSpPr>
        <p:spPr>
          <a:xfrm>
            <a:off x="4463796" y="7417997"/>
            <a:ext cx="350828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Containers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Compute Eng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Compute Engine</a:t>
            </a:r>
          </a:p>
        </p:txBody>
      </p:sp>
      <p:sp>
        <p:nvSpPr>
          <p:cNvPr id="237" name="IaaS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r>
              <a:t>IaaS</a:t>
            </a:r>
          </a:p>
          <a:p>
            <a:r>
              <a:t>Runs Search Engine, Gmail, Youtube </a:t>
            </a:r>
          </a:p>
          <a:p>
            <a:r>
              <a:t>High performance, Fault Tolerant &amp; Scalable VMs</a:t>
            </a:r>
          </a:p>
          <a:p>
            <a:r>
              <a:t>Can be built by standard or custom images</a:t>
            </a:r>
          </a:p>
          <a:p>
            <a:pPr>
              <a:defRPr b="1" i="1"/>
            </a:pPr>
            <a:endParaRPr/>
          </a:p>
          <a:p>
            <a:pPr marL="0" indent="0">
              <a:buSzTx/>
              <a:buNone/>
              <a:defRPr b="1" i="1"/>
            </a:pPr>
            <a:r>
              <a:t>   Amazon Elastic Compute Cloud</a:t>
            </a:r>
          </a:p>
          <a:p>
            <a:pPr marL="0" indent="0">
              <a:buSzTx/>
              <a:buNone/>
              <a:defRPr b="1" i="1"/>
            </a:pPr>
            <a:r>
              <a:t>   Virtual Machines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260" y="8210564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74" y="7971504"/>
            <a:ext cx="5359215" cy="5359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Macintosh PowerPoint</Application>
  <PresentationFormat>Custom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30_BasicColor</vt:lpstr>
      <vt:lpstr>PowerPoint Presentation</vt:lpstr>
      <vt:lpstr>Google Cloud Platform Domains</vt:lpstr>
      <vt:lpstr>Google Infrastructure</vt:lpstr>
      <vt:lpstr>Google Infrastructure</vt:lpstr>
      <vt:lpstr>Google Infrastructure</vt:lpstr>
      <vt:lpstr>Regions and Zones</vt:lpstr>
      <vt:lpstr>Network cable</vt:lpstr>
      <vt:lpstr>Compute Options</vt:lpstr>
      <vt:lpstr>Google Compute Engine</vt:lpstr>
      <vt:lpstr>App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Riddhima Chandra</cp:lastModifiedBy>
  <cp:revision>2</cp:revision>
  <dcterms:modified xsi:type="dcterms:W3CDTF">2021-09-17T04:57:22Z</dcterms:modified>
</cp:coreProperties>
</file>